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0" d="100"/>
          <a:sy n="30" d="100"/>
        </p:scale>
        <p:origin x="1926" y="21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F6318DA1-D5A3-4928-AFBE-1915C3EB09C6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0625B65-A9EE-4E3B-8153-4D93EFF0A23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6160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625B65-A9EE-4E3B-8153-4D93EFF0A23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497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98944" y="2207959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436418" y="3530649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308605" y="567138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7893118" y="571334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cs typeface="B Titr" pitchFamily="2" charset="-78"/>
              </a:rPr>
              <a:t>چکیده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48212" y="675354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>
                <a:solidFill>
                  <a:schemeClr val="tx1"/>
                </a:solidFill>
              </a:endParaRPr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tx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tx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cs typeface="B Titr" pitchFamily="2" charset="-78"/>
              </a:rPr>
              <a:t>اهداف و روش پژوهش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398707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440042" y="407663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cs typeface="B Titr" pitchFamily="2" charset="-78"/>
              </a:rPr>
              <a:t>یافته‌های پژوهش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cs typeface="B Titr" pitchFamily="2" charset="-78"/>
              </a:rPr>
              <a:t>راهبردهای پیشنهادی</a:t>
            </a:r>
            <a:endParaRPr lang="en-US" sz="3200" b="1" dirty="0"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tx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58212" y="533993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53064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</TotalTime>
  <Words>380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72</cp:revision>
  <cp:lastPrinted>2015-05-08T18:45:21Z</cp:lastPrinted>
  <dcterms:created xsi:type="dcterms:W3CDTF">2015-05-08T18:10:50Z</dcterms:created>
  <dcterms:modified xsi:type="dcterms:W3CDTF">2026-02-01T08:24:56Z</dcterms:modified>
</cp:coreProperties>
</file>